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733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747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7050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69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826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203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530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87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11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9459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6985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825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8938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2307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1826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75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C320D-CCA2-4AF7-A73A-6B7A11B6C437}" type="datetimeFigureOut">
              <a:rPr lang="de-DE" smtClean="0"/>
              <a:t>14.12.2022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1B37A3B-84B0-4BF3-AC3F-12C6641C14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87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B9CDC-90CC-757E-8CA8-83A4396696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Oktoberfest 2017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6B908FB-0C33-5418-D7AE-9C14D1EF8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von Horst Schmidt</a:t>
            </a:r>
          </a:p>
        </p:txBody>
      </p:sp>
    </p:spTree>
    <p:extLst>
      <p:ext uri="{BB962C8B-B14F-4D97-AF65-F5344CB8AC3E}">
        <p14:creationId xmlns:p14="http://schemas.microsoft.com/office/powerpoint/2010/main" val="706853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05">
            <a:extLst>
              <a:ext uri="{FF2B5EF4-FFF2-40B4-BE49-F238E27FC236}">
                <a16:creationId xmlns:a16="http://schemas.microsoft.com/office/drawing/2014/main" id="{6C00A8C0-64B6-E30D-3808-EBBD719547D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3" b="365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3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BB724F1-DC90-45FC-9E90-E1A33393D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28DE88-9989-4D6E-84A4-51A8EBD4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267478" cy="6858000"/>
          </a:xfrm>
          <a:prstGeom prst="rect">
            <a:avLst/>
          </a:prstGeom>
          <a:solidFill>
            <a:srgbClr val="7928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Grafik 2" descr="IMG-20171022-WA0007">
            <a:extLst>
              <a:ext uri="{FF2B5EF4-FFF2-40B4-BE49-F238E27FC236}">
                <a16:creationId xmlns:a16="http://schemas.microsoft.com/office/drawing/2014/main" id="{BF9AAA88-C4FC-0854-F3EF-06E723EAC09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4" r="1" b="42721"/>
          <a:stretch/>
        </p:blipFill>
        <p:spPr>
          <a:xfrm>
            <a:off x="2267478" y="10"/>
            <a:ext cx="9924522" cy="685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88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08">
            <a:extLst>
              <a:ext uri="{FF2B5EF4-FFF2-40B4-BE49-F238E27FC236}">
                <a16:creationId xmlns:a16="http://schemas.microsoft.com/office/drawing/2014/main" id="{57E4922F-EF27-1365-2E24-E976D34203C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2" b="440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51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09">
            <a:extLst>
              <a:ext uri="{FF2B5EF4-FFF2-40B4-BE49-F238E27FC236}">
                <a16:creationId xmlns:a16="http://schemas.microsoft.com/office/drawing/2014/main" id="{3670697C-8946-175A-7F32-34F42EB1F36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9" b="3178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73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10">
            <a:extLst>
              <a:ext uri="{FF2B5EF4-FFF2-40B4-BE49-F238E27FC236}">
                <a16:creationId xmlns:a16="http://schemas.microsoft.com/office/drawing/2014/main" id="{6C22543E-A7B1-DCFE-4D82-C9311880382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5" b="415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8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11">
            <a:extLst>
              <a:ext uri="{FF2B5EF4-FFF2-40B4-BE49-F238E27FC236}">
                <a16:creationId xmlns:a16="http://schemas.microsoft.com/office/drawing/2014/main" id="{5BA2C8C4-4F3B-A63F-5A97-62E61A660D6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4" b="346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93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14">
            <a:extLst>
              <a:ext uri="{FF2B5EF4-FFF2-40B4-BE49-F238E27FC236}">
                <a16:creationId xmlns:a16="http://schemas.microsoft.com/office/drawing/2014/main" id="{28EA62AB-50C9-B769-4E99-41CB6F33D99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55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15">
            <a:extLst>
              <a:ext uri="{FF2B5EF4-FFF2-40B4-BE49-F238E27FC236}">
                <a16:creationId xmlns:a16="http://schemas.microsoft.com/office/drawing/2014/main" id="{DD7C8B35-0339-484E-A6EB-AB4B62D9627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2" b="422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30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16">
            <a:extLst>
              <a:ext uri="{FF2B5EF4-FFF2-40B4-BE49-F238E27FC236}">
                <a16:creationId xmlns:a16="http://schemas.microsoft.com/office/drawing/2014/main" id="{5F1CC7AE-800D-E1A1-6DC6-7306DAD6852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8" b="344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10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BB724F1-DC90-45FC-9E90-E1A33393D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28DE88-9989-4D6E-84A4-51A8EBD4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267478" cy="6858000"/>
          </a:xfrm>
          <a:prstGeom prst="rect">
            <a:avLst/>
          </a:prstGeom>
          <a:solidFill>
            <a:srgbClr val="7943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Grafik 2" descr="IMG-20171022-WA0017">
            <a:extLst>
              <a:ext uri="{FF2B5EF4-FFF2-40B4-BE49-F238E27FC236}">
                <a16:creationId xmlns:a16="http://schemas.microsoft.com/office/drawing/2014/main" id="{05B80A56-9A5C-0EF0-C849-D8A82EFB52F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9" r="1" b="21925"/>
          <a:stretch/>
        </p:blipFill>
        <p:spPr>
          <a:xfrm>
            <a:off x="2267478" y="10"/>
            <a:ext cx="9924522" cy="685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18">
            <a:extLst>
              <a:ext uri="{FF2B5EF4-FFF2-40B4-BE49-F238E27FC236}">
                <a16:creationId xmlns:a16="http://schemas.microsoft.com/office/drawing/2014/main" id="{2E57BB85-106E-28A4-62A6-D611A1D9C90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2" b="4028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2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19">
            <a:extLst>
              <a:ext uri="{FF2B5EF4-FFF2-40B4-BE49-F238E27FC236}">
                <a16:creationId xmlns:a16="http://schemas.microsoft.com/office/drawing/2014/main" id="{C3138128-706A-3AB8-2C35-4EE2B552004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7" b="274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43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0">
            <a:extLst>
              <a:ext uri="{FF2B5EF4-FFF2-40B4-BE49-F238E27FC236}">
                <a16:creationId xmlns:a16="http://schemas.microsoft.com/office/drawing/2014/main" id="{662133CB-D8EC-EBB7-A39C-819B28735FE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8" b="331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88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1">
            <a:extLst>
              <a:ext uri="{FF2B5EF4-FFF2-40B4-BE49-F238E27FC236}">
                <a16:creationId xmlns:a16="http://schemas.microsoft.com/office/drawing/2014/main" id="{FDFD5A1F-7C46-3503-8139-81BB7B46256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5" b="3915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50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2">
            <a:extLst>
              <a:ext uri="{FF2B5EF4-FFF2-40B4-BE49-F238E27FC236}">
                <a16:creationId xmlns:a16="http://schemas.microsoft.com/office/drawing/2014/main" id="{22FF650A-79F6-DE2C-9E0D-BB7F51E7D2B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57" b="278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42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BB724F1-DC90-45FC-9E90-E1A33393D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28DE88-9989-4D6E-84A4-51A8EBD4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267478" cy="6858000"/>
          </a:xfrm>
          <a:prstGeom prst="rect">
            <a:avLst/>
          </a:prstGeom>
          <a:solidFill>
            <a:srgbClr val="785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Grafik 2" descr="IMG-20171022-WA0023">
            <a:extLst>
              <a:ext uri="{FF2B5EF4-FFF2-40B4-BE49-F238E27FC236}">
                <a16:creationId xmlns:a16="http://schemas.microsoft.com/office/drawing/2014/main" id="{0E52E109-199B-B85A-7880-784E0445360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7" r="1" b="23647"/>
          <a:stretch/>
        </p:blipFill>
        <p:spPr>
          <a:xfrm>
            <a:off x="2267478" y="10"/>
            <a:ext cx="9924522" cy="685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84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4">
            <a:extLst>
              <a:ext uri="{FF2B5EF4-FFF2-40B4-BE49-F238E27FC236}">
                <a16:creationId xmlns:a16="http://schemas.microsoft.com/office/drawing/2014/main" id="{AF1FD2EB-38C7-9586-E7C8-BEB420D0D79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9" b="361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14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5">
            <a:extLst>
              <a:ext uri="{FF2B5EF4-FFF2-40B4-BE49-F238E27FC236}">
                <a16:creationId xmlns:a16="http://schemas.microsoft.com/office/drawing/2014/main" id="{F060C4C6-44B3-FD20-3C2B-CC5C69D47CF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9" b="37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69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6">
            <a:extLst>
              <a:ext uri="{FF2B5EF4-FFF2-40B4-BE49-F238E27FC236}">
                <a16:creationId xmlns:a16="http://schemas.microsoft.com/office/drawing/2014/main" id="{256CC1CC-6862-4FA4-260F-3C2D63DAD17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2" b="437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29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7">
            <a:extLst>
              <a:ext uri="{FF2B5EF4-FFF2-40B4-BE49-F238E27FC236}">
                <a16:creationId xmlns:a16="http://schemas.microsoft.com/office/drawing/2014/main" id="{95AF858F-87D4-EC6A-0DFE-4C881A229E8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7" b="481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86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8">
            <a:extLst>
              <a:ext uri="{FF2B5EF4-FFF2-40B4-BE49-F238E27FC236}">
                <a16:creationId xmlns:a16="http://schemas.microsoft.com/office/drawing/2014/main" id="{73D52231-D0E6-7720-406A-66BCED12751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9" b="5559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28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29">
            <a:extLst>
              <a:ext uri="{FF2B5EF4-FFF2-40B4-BE49-F238E27FC236}">
                <a16:creationId xmlns:a16="http://schemas.microsoft.com/office/drawing/2014/main" id="{F1B060E7-A7E8-B9F2-7D85-D3BC27AA4AF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50" b="309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77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30">
            <a:extLst>
              <a:ext uri="{FF2B5EF4-FFF2-40B4-BE49-F238E27FC236}">
                <a16:creationId xmlns:a16="http://schemas.microsoft.com/office/drawing/2014/main" id="{F9CBBC82-6FDC-179B-107D-C60AD4FBCA0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7" b="484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35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31">
            <a:extLst>
              <a:ext uri="{FF2B5EF4-FFF2-40B4-BE49-F238E27FC236}">
                <a16:creationId xmlns:a16="http://schemas.microsoft.com/office/drawing/2014/main" id="{D9EB5A93-81E3-7A29-C6D9-54758C59164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2" b="433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5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32">
            <a:extLst>
              <a:ext uri="{FF2B5EF4-FFF2-40B4-BE49-F238E27FC236}">
                <a16:creationId xmlns:a16="http://schemas.microsoft.com/office/drawing/2014/main" id="{A91A67BE-1354-9637-3A40-14B9828BE67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7" b="398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4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BB724F1-DC90-45FC-9E90-E1A33393D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28DE88-9989-4D6E-84A4-51A8EBD4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267478" cy="6858000"/>
          </a:xfrm>
          <a:prstGeom prst="rect">
            <a:avLst/>
          </a:prstGeom>
          <a:solidFill>
            <a:srgbClr val="6F5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Grafik 2" descr="IMG-20171022-WA0033">
            <a:extLst>
              <a:ext uri="{FF2B5EF4-FFF2-40B4-BE49-F238E27FC236}">
                <a16:creationId xmlns:a16="http://schemas.microsoft.com/office/drawing/2014/main" id="{FCEB06E2-9D9D-104E-4083-3D1E4C3831B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7" r="1" b="35407"/>
          <a:stretch/>
        </p:blipFill>
        <p:spPr>
          <a:xfrm>
            <a:off x="2267478" y="10"/>
            <a:ext cx="9924522" cy="685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09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75DB7-E5A7-4C42-928A-49B0A08A3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34">
            <a:extLst>
              <a:ext uri="{FF2B5EF4-FFF2-40B4-BE49-F238E27FC236}">
                <a16:creationId xmlns:a16="http://schemas.microsoft.com/office/drawing/2014/main" id="{453DA8A7-C5A6-0B1F-3FA4-B0632B7AD6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44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75DB7-E5A7-4C42-928A-49B0A08A3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35">
            <a:extLst>
              <a:ext uri="{FF2B5EF4-FFF2-40B4-BE49-F238E27FC236}">
                <a16:creationId xmlns:a16="http://schemas.microsoft.com/office/drawing/2014/main" id="{2D57CB08-393B-546B-E7A4-DEE816C4F0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53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75DB7-E5A7-4C42-928A-49B0A08A3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36">
            <a:extLst>
              <a:ext uri="{FF2B5EF4-FFF2-40B4-BE49-F238E27FC236}">
                <a16:creationId xmlns:a16="http://schemas.microsoft.com/office/drawing/2014/main" id="{2A6836B6-037E-C4C1-04B8-5940E3869F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89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75DB7-E5A7-4C42-928A-49B0A08A3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37">
            <a:extLst>
              <a:ext uri="{FF2B5EF4-FFF2-40B4-BE49-F238E27FC236}">
                <a16:creationId xmlns:a16="http://schemas.microsoft.com/office/drawing/2014/main" id="{8CA56834-CF7B-DD2A-174A-06BADA758D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799" y="643466"/>
            <a:ext cx="261840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54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38">
            <a:extLst>
              <a:ext uri="{FF2B5EF4-FFF2-40B4-BE49-F238E27FC236}">
                <a16:creationId xmlns:a16="http://schemas.microsoft.com/office/drawing/2014/main" id="{89156CA3-63B0-E632-689E-3E217B24E0F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7" b="331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6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39">
            <a:extLst>
              <a:ext uri="{FF2B5EF4-FFF2-40B4-BE49-F238E27FC236}">
                <a16:creationId xmlns:a16="http://schemas.microsoft.com/office/drawing/2014/main" id="{889F1F01-89E2-84CD-FFA3-4C7054553D8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7" b="392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45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40">
            <a:extLst>
              <a:ext uri="{FF2B5EF4-FFF2-40B4-BE49-F238E27FC236}">
                <a16:creationId xmlns:a16="http://schemas.microsoft.com/office/drawing/2014/main" id="{2C7701F2-4D74-FC59-A178-57FB6A7F17C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6" b="201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09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41">
            <a:extLst>
              <a:ext uri="{FF2B5EF4-FFF2-40B4-BE49-F238E27FC236}">
                <a16:creationId xmlns:a16="http://schemas.microsoft.com/office/drawing/2014/main" id="{1D1BE39B-D1A9-9CCC-D583-FA64D199BCE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" b="219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6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42">
            <a:extLst>
              <a:ext uri="{FF2B5EF4-FFF2-40B4-BE49-F238E27FC236}">
                <a16:creationId xmlns:a16="http://schemas.microsoft.com/office/drawing/2014/main" id="{FF8A844B-6037-C0E6-2588-88D04DE6F43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8" b="2139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46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43">
            <a:extLst>
              <a:ext uri="{FF2B5EF4-FFF2-40B4-BE49-F238E27FC236}">
                <a16:creationId xmlns:a16="http://schemas.microsoft.com/office/drawing/2014/main" id="{69CC586D-403B-81A4-C2A0-89CC4F576718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77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75DB7-E5A7-4C42-928A-49B0A08A3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44">
            <a:extLst>
              <a:ext uri="{FF2B5EF4-FFF2-40B4-BE49-F238E27FC236}">
                <a16:creationId xmlns:a16="http://schemas.microsoft.com/office/drawing/2014/main" id="{D39C8FC8-6B03-9E67-8930-D7B962477B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981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45">
            <a:extLst>
              <a:ext uri="{FF2B5EF4-FFF2-40B4-BE49-F238E27FC236}">
                <a16:creationId xmlns:a16="http://schemas.microsoft.com/office/drawing/2014/main" id="{A16E5F16-0C93-4791-101D-1DA7E1C3536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86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520B72-94C4-4ABB-AC64-A3382705B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05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4CBFD-D6E8-4E6A-8F66-1948BED33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46">
            <a:extLst>
              <a:ext uri="{FF2B5EF4-FFF2-40B4-BE49-F238E27FC236}">
                <a16:creationId xmlns:a16="http://schemas.microsoft.com/office/drawing/2014/main" id="{02B4540C-D59C-E171-E934-25C4705D47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7"/>
            <a:ext cx="41782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44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520B72-94C4-4ABB-AC64-A3382705B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D3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4CBFD-D6E8-4E6A-8F66-1948BED33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47">
            <a:extLst>
              <a:ext uri="{FF2B5EF4-FFF2-40B4-BE49-F238E27FC236}">
                <a16:creationId xmlns:a16="http://schemas.microsoft.com/office/drawing/2014/main" id="{0652F1A6-DC32-8452-DA2D-DF6FB744FA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7"/>
            <a:ext cx="41782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465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48">
            <a:extLst>
              <a:ext uri="{FF2B5EF4-FFF2-40B4-BE49-F238E27FC236}">
                <a16:creationId xmlns:a16="http://schemas.microsoft.com/office/drawing/2014/main" id="{BC0D4A77-00EA-9EC9-60E1-FEA0175ABF9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8" b="436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558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49">
            <a:extLst>
              <a:ext uri="{FF2B5EF4-FFF2-40B4-BE49-F238E27FC236}">
                <a16:creationId xmlns:a16="http://schemas.microsoft.com/office/drawing/2014/main" id="{1B9AD1B6-5FBC-7CCD-D776-1FAA07C59A5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82" b="405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70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G-20171022-WA0050">
            <a:extLst>
              <a:ext uri="{FF2B5EF4-FFF2-40B4-BE49-F238E27FC236}">
                <a16:creationId xmlns:a16="http://schemas.microsoft.com/office/drawing/2014/main" id="{E22DC532-4BE3-E43A-05D0-442281E651F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3" b="3728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742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520B72-94C4-4ABB-AC64-A3382705B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4CBFD-D6E8-4E6A-8F66-1948BED33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IMG-20171022-WA0051">
            <a:extLst>
              <a:ext uri="{FF2B5EF4-FFF2-40B4-BE49-F238E27FC236}">
                <a16:creationId xmlns:a16="http://schemas.microsoft.com/office/drawing/2014/main" id="{F31154B7-13A3-5DC8-544A-40B8D379E7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7"/>
            <a:ext cx="41782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101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</Words>
  <Application>Microsoft Office PowerPoint</Application>
  <PresentationFormat>Breitbild</PresentationFormat>
  <Paragraphs>2</Paragraphs>
  <Slides>45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9" baseType="lpstr">
      <vt:lpstr>Arial</vt:lpstr>
      <vt:lpstr>Century Gothic</vt:lpstr>
      <vt:lpstr>Wingdings 3</vt:lpstr>
      <vt:lpstr>Fetzen</vt:lpstr>
      <vt:lpstr>Oktoberfest 2017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Oktoberfest 2017</dc:title>
  <dc:creator>Horst Schmidt</dc:creator>
  <cp:lastModifiedBy>Horst Schmidt</cp:lastModifiedBy>
  <cp:revision>2</cp:revision>
  <dcterms:created xsi:type="dcterms:W3CDTF">2022-12-14T10:32:13Z</dcterms:created>
  <dcterms:modified xsi:type="dcterms:W3CDTF">2022-12-14T10:46:54Z</dcterms:modified>
</cp:coreProperties>
</file>